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35D3C333-1B36-4D7E-8A47-EA489016464D}"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