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31F8091A-6152-448B-B05B-D3927F049E87}"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