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7A52CEF-ADEF-43BD-A939-70CC63A52BC8}"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