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A1AFCC60-7F49-47E4-BDFD-E2E07BD9B342}"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