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87A71670-8251-441B-B9AA-10E099DFF5A1}"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