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6D4C8CC9-8233-4692-89C6-A380FF823ECA}"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