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45E2E493-03E6-4EE2-93F1-E891752E9443}"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